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96545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Kill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outside the shooting area.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Make a mandatory reload prior to last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2AB70-C6F1-40D7-83FC-8ABD2F05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1818"/>
            <a:ext cx="7025777" cy="3062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2019-06-03T18:49:35Z</dcterms:modified>
  <cp:category>Shooting</cp:category>
</cp:coreProperties>
</file>